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8" r:id="rId15"/>
    <p:sldId id="276" r:id="rId16"/>
    <p:sldId id="279" r:id="rId17"/>
    <p:sldId id="260" r:id="rId18"/>
    <p:sldId id="261" r:id="rId19"/>
    <p:sldId id="263" r:id="rId20"/>
    <p:sldId id="264" r:id="rId21"/>
    <p:sldId id="26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D"/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press.ne.jp/news/166551" TargetMode="External"/><Relationship Id="rId2" Type="http://schemas.openxmlformats.org/officeDocument/2006/relationships/hyperlink" Target="https://bodoge.org/2020/05/08/otrio/#google_vignett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5" y="1447044"/>
            <a:ext cx="8263921" cy="466154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066359" y="3756388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094933" y="3368154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0" y="1511062"/>
            <a:ext cx="8049400" cy="4527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3709826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0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ゲーム概要：ゲームプレイ画面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842890-28C9-4FA1-843B-26DAA3DF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3" y="1581800"/>
            <a:ext cx="8992160" cy="43872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4280D7-54DC-4033-9599-BF80CBFE1A07}"/>
              </a:ext>
            </a:extLst>
          </p:cNvPr>
          <p:cNvSpPr txBox="1"/>
          <p:nvPr/>
        </p:nvSpPr>
        <p:spPr>
          <a:xfrm>
            <a:off x="8769338" y="1933088"/>
            <a:ext cx="3535881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👈マイページ情報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172F8F-A19C-42A9-AED5-0C846462B06E}"/>
              </a:ext>
            </a:extLst>
          </p:cNvPr>
          <p:cNvSpPr txBox="1"/>
          <p:nvPr/>
        </p:nvSpPr>
        <p:spPr>
          <a:xfrm>
            <a:off x="10128383" y="3635380"/>
            <a:ext cx="2558516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👈ルール説明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73715A-15B3-480B-A423-FD30B01076ED}"/>
              </a:ext>
            </a:extLst>
          </p:cNvPr>
          <p:cNvSpPr txBox="1"/>
          <p:nvPr/>
        </p:nvSpPr>
        <p:spPr>
          <a:xfrm>
            <a:off x="-277253" y="5309098"/>
            <a:ext cx="2558516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サイズの選択👉️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E3F2B3-B9A6-4549-AE81-1F5868593813}"/>
              </a:ext>
            </a:extLst>
          </p:cNvPr>
          <p:cNvSpPr txBox="1"/>
          <p:nvPr/>
        </p:nvSpPr>
        <p:spPr>
          <a:xfrm>
            <a:off x="-277253" y="2445928"/>
            <a:ext cx="3348955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配置したいマスを</a:t>
            </a:r>
            <a:endParaRPr kumimoji="1" lang="en-US" altLang="ja-JP" sz="24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クリック👉️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4603370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6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４人（もしくは２人で２色使用）でプレーするボードゲームとなります。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各プレーヤーはそれぞれ赤、青、緑、紫のリングを、</a:t>
            </a:r>
            <a:b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リングには大・中・小の３種類があり３つずつ所持しています。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手持ちのリングの中から１つ選択しボードに配置します。</a:t>
            </a:r>
            <a:b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（配置後移動はできません）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異なるサイズのリングであれば１つのマスに配置することが可能です。</a:t>
            </a:r>
            <a:b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（同じサイズは配置できません）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最も早く勝利条件となる配置をできたプレーヤーが勝利となります。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667372" cy="1323369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１、大・中・小の順番に縦・横・斜めのいずれかに１列に並んだ場合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9000"/>
            <a:ext cx="2667372" cy="270547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D96A89-7781-430F-9026-2A8D0FD8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66" y="3405184"/>
            <a:ext cx="2676899" cy="272929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A05203F-8439-44F8-A4CC-E5CD133E15D6}"/>
              </a:ext>
            </a:extLst>
          </p:cNvPr>
          <p:cNvSpPr txBox="1">
            <a:spLocks/>
          </p:cNvSpPr>
          <p:nvPr/>
        </p:nvSpPr>
        <p:spPr>
          <a:xfrm>
            <a:off x="4767077" y="2015733"/>
            <a:ext cx="2824587" cy="141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２、同じ大きさのリングを縦・横・斜めのいずれか１列に並んだ場合</a:t>
            </a:r>
            <a:endParaRPr lang="en-US" altLang="ja-JP" sz="19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17051A5-F7EE-48AE-8F43-C65AE0E74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55" y="3429000"/>
            <a:ext cx="2705478" cy="2705478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E28E6A8-6232-4025-B1EB-B8534E032E1E}"/>
              </a:ext>
            </a:extLst>
          </p:cNvPr>
          <p:cNvSpPr txBox="1">
            <a:spLocks/>
          </p:cNvSpPr>
          <p:nvPr/>
        </p:nvSpPr>
        <p:spPr>
          <a:xfrm>
            <a:off x="8483055" y="2015732"/>
            <a:ext cx="2571799" cy="1323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３，同じ箇所に大・中・小の３種類のリングが置かれた場合</a:t>
            </a:r>
          </a:p>
        </p:txBody>
      </p:sp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ゲームのコード説明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656FA2-EB68-4844-9090-FFDB78C8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使用ソフト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Unity / MySQL</a:t>
            </a: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構成ファイル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C#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GameManeger.cs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ゲーム全体の状態やフローを管理するクラス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PieceManager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ゲーム内のリングを管理するクラス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NetworkManager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 サーバーへの接続や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JSON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データを取得するクラス</a:t>
            </a: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update_board.php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ボード情報を送信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load_board.php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ボードの情報を取得</a:t>
            </a:r>
          </a:p>
          <a:p>
            <a:pPr marL="457200" lvl="1" indent="0">
              <a:buNone/>
            </a:pPr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オンライン機能の構想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4A7A850-135B-4FBD-9B06-4B90C2974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59724"/>
            <a:ext cx="5495925" cy="4090819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BDD7E3-E3F9-4A6A-A975-51787170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77" y="1950200"/>
            <a:ext cx="4848902" cy="1914792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8EBF649-71D5-41CA-9817-F065708AE598}"/>
              </a:ext>
            </a:extLst>
          </p:cNvPr>
          <p:cNvCxnSpPr>
            <a:cxnSpLocks/>
          </p:cNvCxnSpPr>
          <p:nvPr/>
        </p:nvCxnSpPr>
        <p:spPr>
          <a:xfrm>
            <a:off x="7109717" y="3730110"/>
            <a:ext cx="61644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02A5855-0890-49F5-8A4B-1AAA969ADC7A}"/>
              </a:ext>
            </a:extLst>
          </p:cNvPr>
          <p:cNvCxnSpPr>
            <a:cxnSpLocks/>
          </p:cNvCxnSpPr>
          <p:nvPr/>
        </p:nvCxnSpPr>
        <p:spPr>
          <a:xfrm>
            <a:off x="7816921" y="3730110"/>
            <a:ext cx="61644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DA3987C-7E2E-4A14-ACEA-63AAD6924751}"/>
              </a:ext>
            </a:extLst>
          </p:cNvPr>
          <p:cNvCxnSpPr>
            <a:cxnSpLocks/>
          </p:cNvCxnSpPr>
          <p:nvPr/>
        </p:nvCxnSpPr>
        <p:spPr>
          <a:xfrm>
            <a:off x="8554948" y="3730110"/>
            <a:ext cx="866454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18CC8D-482F-4C0C-B710-DB4EEEAE4D18}"/>
              </a:ext>
            </a:extLst>
          </p:cNvPr>
          <p:cNvSpPr txBox="1"/>
          <p:nvPr/>
        </p:nvSpPr>
        <p:spPr>
          <a:xfrm>
            <a:off x="6253215" y="3941192"/>
            <a:ext cx="5567309" cy="211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ボード情報を配列で管理する。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現プレーヤーが配置したときにボード情報を更新し、サーバーへ送信する。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他プレーヤーは定期的にサーバーからボード情報を受信しゲーム画面に反映させる。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現在この受信したボード情報から画面に反映させる部分が開発中。</a:t>
            </a:r>
          </a:p>
        </p:txBody>
      </p:sp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参考文献・</a:t>
            </a:r>
            <a:r>
              <a:rPr kumimoji="1" lang="en-US" altLang="ja-JP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URL</a:t>
            </a:r>
            <a:endParaRPr kumimoji="1" lang="ja-JP" altLang="en-US" sz="60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altLang="ja-JP" dirty="0"/>
            </a:br>
            <a:r>
              <a:rPr lang="ja-JP" altLang="en-US" dirty="0"/>
              <a:t>「日本語リニューアル版　株式会社</a:t>
            </a:r>
            <a:r>
              <a:rPr lang="en-US" altLang="ja-JP" dirty="0"/>
              <a:t>KAWADA</a:t>
            </a:r>
            <a:r>
              <a:rPr lang="ja-JP" altLang="en-US" dirty="0"/>
              <a:t>」</a:t>
            </a:r>
            <a:endParaRPr lang="en-US" altLang="ja-JP" dirty="0"/>
          </a:p>
          <a:p>
            <a:r>
              <a:rPr lang="en-US" altLang="ja-JP" u="sng" dirty="0"/>
              <a:t>https://www.kawada-toys.com/brand/game/catalog/ma-006/</a:t>
            </a:r>
          </a:p>
          <a:p>
            <a:pPr marL="0" indent="0">
              <a:buNone/>
            </a:pPr>
            <a:r>
              <a:rPr kumimoji="1" lang="ja-JP" altLang="en-US" dirty="0"/>
              <a:t>「オートリオルール紹介ブログ」</a:t>
            </a:r>
            <a:endParaRPr kumimoji="1" lang="en-US" altLang="ja-JP" dirty="0"/>
          </a:p>
          <a:p>
            <a:r>
              <a:rPr lang="en-US" altLang="ja-JP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https://bodoge.org/2020/05/08/otrio/#google_vignette</a:t>
            </a:r>
            <a:endParaRPr lang="en-US" altLang="ja-JP" u="sng" dirty="0"/>
          </a:p>
          <a:p>
            <a:pPr marL="0" indent="0">
              <a:buNone/>
            </a:pPr>
            <a:r>
              <a:rPr kumimoji="1" lang="ja-JP" altLang="en-US" dirty="0"/>
              <a:t>「</a:t>
            </a:r>
            <a:r>
              <a:rPr kumimoji="1" lang="en-US" altLang="ja-JP" dirty="0"/>
              <a:t>@press </a:t>
            </a:r>
            <a:r>
              <a:rPr kumimoji="1" lang="ja-JP" altLang="en-US" dirty="0"/>
              <a:t>インターネットニュース記事」</a:t>
            </a:r>
            <a:endParaRPr kumimoji="1" lang="en-US" altLang="ja-JP" dirty="0"/>
          </a:p>
          <a:p>
            <a:r>
              <a:rPr lang="en-US" altLang="ja-JP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https://www.atpress.ne.jp/news/166551</a:t>
            </a:r>
            <a:endParaRPr lang="en-US" altLang="ja-JP" u="sng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601AD0-170D-44E5-A1E1-3F298767CE0F}"/>
              </a:ext>
            </a:extLst>
          </p:cNvPr>
          <p:cNvSpPr/>
          <p:nvPr/>
        </p:nvSpPr>
        <p:spPr>
          <a:xfrm>
            <a:off x="1314449" y="857250"/>
            <a:ext cx="9820275" cy="4895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E9711-874C-4606-86A5-FC572B4113E3}"/>
              </a:ext>
            </a:extLst>
          </p:cNvPr>
          <p:cNvSpPr/>
          <p:nvPr/>
        </p:nvSpPr>
        <p:spPr>
          <a:xfrm>
            <a:off x="1162049" y="704850"/>
            <a:ext cx="9715501" cy="4895850"/>
          </a:xfrm>
          <a:prstGeom prst="rect">
            <a:avLst/>
          </a:prstGeom>
          <a:solidFill>
            <a:srgbClr val="FFD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まとめ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58236038-E149-4610-A497-C980A0D0A656}"/>
              </a:ext>
            </a:extLst>
          </p:cNvPr>
          <p:cNvSpPr txBox="1">
            <a:spLocks/>
          </p:cNvSpPr>
          <p:nvPr/>
        </p:nvSpPr>
        <p:spPr>
          <a:xfrm>
            <a:off x="1451579" y="1663254"/>
            <a:ext cx="9603275" cy="374694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誰でも簡単に新規登録ができる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・パスワードをハッシュ値で</a:t>
            </a:r>
            <a:r>
              <a:rPr lang="en-US" altLang="ja-JP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DB</a:t>
            </a: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で保存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マイページで変更・削除が容易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436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4400"/>
            <a:ext cx="9603275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開発中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412</TotalTime>
  <Words>764</Words>
  <Application>Microsoft Office PowerPoint</Application>
  <PresentationFormat>ワイド画面</PresentationFormat>
  <Paragraphs>127</Paragraphs>
  <Slides>22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アジェンダ</vt:lpstr>
      <vt:lpstr>PowerPoint プレゼンテーション</vt:lpstr>
      <vt:lpstr>アジェンダ</vt:lpstr>
      <vt:lpstr>ルール説明</vt:lpstr>
      <vt:lpstr>勝利条件</vt:lpstr>
      <vt:lpstr>ゲームのコード説明</vt:lpstr>
      <vt:lpstr>オンライン機能の構想</vt:lpstr>
      <vt:lpstr>参考文献・URL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2023_CS 竹下 悦久</cp:lastModifiedBy>
  <cp:revision>47</cp:revision>
  <dcterms:created xsi:type="dcterms:W3CDTF">2024-07-02T06:21:09Z</dcterms:created>
  <dcterms:modified xsi:type="dcterms:W3CDTF">2024-09-05T04:27:20Z</dcterms:modified>
</cp:coreProperties>
</file>